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notesMasterIdLst>
    <p:notesMasterId r:id="rId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736592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9AA5A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Laget med Yearo · yearo.se</a:t>
            </a:r>
            <a:endParaRPr lang="en-US" sz="900" dirty="0"/>
          </a:p>
        </p:txBody>
      </p:sp>
      <p:sp>
        <p:nvSpPr>
          <p:cNvPr id="3" name="Shape 1"/>
          <p:cNvSpPr/>
          <p:nvPr/>
        </p:nvSpPr>
        <p:spPr>
          <a:xfrm>
            <a:off x="2331720" y="285750"/>
            <a:ext cx="4480560" cy="4480560"/>
          </a:xfrm>
          <a:prstGeom prst="blockArc">
            <a:avLst>
              <a:gd name="adj1" fmla="val 16232400"/>
              <a:gd name="adj2" fmla="val 17967600"/>
              <a:gd name="adj3" fmla="val 6000"/>
            </a:avLst>
          </a:prstGeom>
          <a:solidFill>
            <a:srgbClr val="F3F4F6"/>
          </a:solidFill>
          <a:ln/>
        </p:spPr>
      </p:sp>
      <p:sp>
        <p:nvSpPr>
          <p:cNvPr id="4" name="Text 2"/>
          <p:cNvSpPr/>
          <p:nvPr/>
        </p:nvSpPr>
        <p:spPr>
          <a:xfrm>
            <a:off x="4842718" y="400482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spc="50" kern="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JAN</a:t>
            </a:r>
            <a:endParaRPr lang="en-US" sz="600" dirty="0"/>
          </a:p>
        </p:txBody>
      </p:sp>
      <p:sp>
        <p:nvSpPr>
          <p:cNvPr id="5" name="Shape 3"/>
          <p:cNvSpPr/>
          <p:nvPr/>
        </p:nvSpPr>
        <p:spPr>
          <a:xfrm>
            <a:off x="2331720" y="285750"/>
            <a:ext cx="4480560" cy="4480560"/>
          </a:xfrm>
          <a:prstGeom prst="blockArc">
            <a:avLst>
              <a:gd name="adj1" fmla="val 18032400"/>
              <a:gd name="adj2" fmla="val 19767600"/>
              <a:gd name="adj3" fmla="val 6000"/>
            </a:avLst>
          </a:prstGeom>
          <a:solidFill>
            <a:srgbClr val="E5E7EB"/>
          </a:solidFill>
          <a:ln/>
        </p:spPr>
      </p:sp>
      <p:sp>
        <p:nvSpPr>
          <p:cNvPr id="6" name="Text 4"/>
          <p:cNvSpPr/>
          <p:nvPr/>
        </p:nvSpPr>
        <p:spPr>
          <a:xfrm>
            <a:off x="5786750" y="945520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spc="50" kern="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FEB</a:t>
            </a:r>
            <a:endParaRPr lang="en-US" sz="600" dirty="0"/>
          </a:p>
        </p:txBody>
      </p:sp>
      <p:sp>
        <p:nvSpPr>
          <p:cNvPr id="7" name="Shape 5"/>
          <p:cNvSpPr/>
          <p:nvPr/>
        </p:nvSpPr>
        <p:spPr>
          <a:xfrm>
            <a:off x="2331720" y="285750"/>
            <a:ext cx="4480560" cy="4480560"/>
          </a:xfrm>
          <a:prstGeom prst="blockArc">
            <a:avLst>
              <a:gd name="adj1" fmla="val 19832400"/>
              <a:gd name="adj2" fmla="val 21567600"/>
              <a:gd name="adj3" fmla="val 6000"/>
            </a:avLst>
          </a:prstGeom>
          <a:solidFill>
            <a:srgbClr val="F3F4F6"/>
          </a:solidFill>
          <a:ln/>
        </p:spPr>
      </p:sp>
      <p:sp>
        <p:nvSpPr>
          <p:cNvPr id="8" name="Text 6"/>
          <p:cNvSpPr/>
          <p:nvPr/>
        </p:nvSpPr>
        <p:spPr>
          <a:xfrm>
            <a:off x="6331788" y="1889552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spc="50" kern="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MAR</a:t>
            </a:r>
            <a:endParaRPr lang="en-US" sz="600" dirty="0"/>
          </a:p>
        </p:txBody>
      </p:sp>
      <p:sp>
        <p:nvSpPr>
          <p:cNvPr id="9" name="Shape 7"/>
          <p:cNvSpPr/>
          <p:nvPr/>
        </p:nvSpPr>
        <p:spPr>
          <a:xfrm>
            <a:off x="2331720" y="285750"/>
            <a:ext cx="4480560" cy="4480560"/>
          </a:xfrm>
          <a:prstGeom prst="blockArc">
            <a:avLst>
              <a:gd name="adj1" fmla="val 32400"/>
              <a:gd name="adj2" fmla="val 1767600"/>
              <a:gd name="adj3" fmla="val 6000"/>
            </a:avLst>
          </a:prstGeom>
          <a:solidFill>
            <a:srgbClr val="E5E7EB"/>
          </a:solidFill>
          <a:ln/>
        </p:spPr>
      </p:sp>
      <p:sp>
        <p:nvSpPr>
          <p:cNvPr id="10" name="Text 8"/>
          <p:cNvSpPr/>
          <p:nvPr/>
        </p:nvSpPr>
        <p:spPr>
          <a:xfrm>
            <a:off x="6331788" y="2979628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spc="50" kern="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APR</a:t>
            </a:r>
            <a:endParaRPr lang="en-US" sz="600" dirty="0"/>
          </a:p>
        </p:txBody>
      </p:sp>
      <p:sp>
        <p:nvSpPr>
          <p:cNvPr id="11" name="Shape 9"/>
          <p:cNvSpPr/>
          <p:nvPr/>
        </p:nvSpPr>
        <p:spPr>
          <a:xfrm>
            <a:off x="2331720" y="285750"/>
            <a:ext cx="4480560" cy="4480560"/>
          </a:xfrm>
          <a:prstGeom prst="blockArc">
            <a:avLst>
              <a:gd name="adj1" fmla="val 1832400"/>
              <a:gd name="adj2" fmla="val 3567600"/>
              <a:gd name="adj3" fmla="val 6000"/>
            </a:avLst>
          </a:prstGeom>
          <a:solidFill>
            <a:srgbClr val="F3F4F6"/>
          </a:solidFill>
          <a:ln/>
        </p:spPr>
      </p:sp>
      <p:sp>
        <p:nvSpPr>
          <p:cNvPr id="12" name="Text 10"/>
          <p:cNvSpPr/>
          <p:nvPr/>
        </p:nvSpPr>
        <p:spPr>
          <a:xfrm>
            <a:off x="5786750" y="3923660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spc="50" kern="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MAI</a:t>
            </a:r>
            <a:endParaRPr lang="en-US" sz="600" dirty="0"/>
          </a:p>
        </p:txBody>
      </p:sp>
      <p:sp>
        <p:nvSpPr>
          <p:cNvPr id="13" name="Shape 11"/>
          <p:cNvSpPr/>
          <p:nvPr/>
        </p:nvSpPr>
        <p:spPr>
          <a:xfrm>
            <a:off x="2331720" y="285750"/>
            <a:ext cx="4480560" cy="4480560"/>
          </a:xfrm>
          <a:prstGeom prst="blockArc">
            <a:avLst>
              <a:gd name="adj1" fmla="val 3632400"/>
              <a:gd name="adj2" fmla="val 5367600"/>
              <a:gd name="adj3" fmla="val 6000"/>
            </a:avLst>
          </a:prstGeom>
          <a:solidFill>
            <a:srgbClr val="E5E7EB"/>
          </a:solidFill>
          <a:ln/>
        </p:spPr>
      </p:sp>
      <p:sp>
        <p:nvSpPr>
          <p:cNvPr id="14" name="Text 12"/>
          <p:cNvSpPr/>
          <p:nvPr/>
        </p:nvSpPr>
        <p:spPr>
          <a:xfrm>
            <a:off x="4842718" y="4468698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spc="50" kern="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JUN</a:t>
            </a:r>
            <a:endParaRPr lang="en-US" sz="600" dirty="0"/>
          </a:p>
        </p:txBody>
      </p:sp>
      <p:sp>
        <p:nvSpPr>
          <p:cNvPr id="15" name="Shape 13"/>
          <p:cNvSpPr/>
          <p:nvPr/>
        </p:nvSpPr>
        <p:spPr>
          <a:xfrm>
            <a:off x="2331720" y="285750"/>
            <a:ext cx="4480560" cy="4480560"/>
          </a:xfrm>
          <a:prstGeom prst="blockArc">
            <a:avLst>
              <a:gd name="adj1" fmla="val 5432400"/>
              <a:gd name="adj2" fmla="val 7167600"/>
              <a:gd name="adj3" fmla="val 6000"/>
            </a:avLst>
          </a:prstGeom>
          <a:solidFill>
            <a:srgbClr val="F3F4F6"/>
          </a:solidFill>
          <a:ln/>
        </p:spPr>
      </p:sp>
      <p:sp>
        <p:nvSpPr>
          <p:cNvPr id="16" name="Text 14"/>
          <p:cNvSpPr/>
          <p:nvPr/>
        </p:nvSpPr>
        <p:spPr>
          <a:xfrm>
            <a:off x="3752642" y="4468698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spc="50" kern="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JUL</a:t>
            </a:r>
            <a:endParaRPr lang="en-US" sz="600" dirty="0"/>
          </a:p>
        </p:txBody>
      </p:sp>
      <p:sp>
        <p:nvSpPr>
          <p:cNvPr id="17" name="Shape 15"/>
          <p:cNvSpPr/>
          <p:nvPr/>
        </p:nvSpPr>
        <p:spPr>
          <a:xfrm>
            <a:off x="2331720" y="285750"/>
            <a:ext cx="4480560" cy="4480560"/>
          </a:xfrm>
          <a:prstGeom prst="blockArc">
            <a:avLst>
              <a:gd name="adj1" fmla="val 7232400"/>
              <a:gd name="adj2" fmla="val 8967600"/>
              <a:gd name="adj3" fmla="val 6000"/>
            </a:avLst>
          </a:prstGeom>
          <a:solidFill>
            <a:srgbClr val="E5E7EB"/>
          </a:solidFill>
          <a:ln/>
        </p:spPr>
      </p:sp>
      <p:sp>
        <p:nvSpPr>
          <p:cNvPr id="18" name="Text 16"/>
          <p:cNvSpPr/>
          <p:nvPr/>
        </p:nvSpPr>
        <p:spPr>
          <a:xfrm>
            <a:off x="2808610" y="3923660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spc="50" kern="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AUG</a:t>
            </a:r>
            <a:endParaRPr lang="en-US" sz="600" dirty="0"/>
          </a:p>
        </p:txBody>
      </p:sp>
      <p:sp>
        <p:nvSpPr>
          <p:cNvPr id="19" name="Shape 17"/>
          <p:cNvSpPr/>
          <p:nvPr/>
        </p:nvSpPr>
        <p:spPr>
          <a:xfrm>
            <a:off x="2331720" y="285750"/>
            <a:ext cx="4480560" cy="4480560"/>
          </a:xfrm>
          <a:prstGeom prst="blockArc">
            <a:avLst>
              <a:gd name="adj1" fmla="val 9032400"/>
              <a:gd name="adj2" fmla="val 10767600"/>
              <a:gd name="adj3" fmla="val 6000"/>
            </a:avLst>
          </a:prstGeom>
          <a:solidFill>
            <a:srgbClr val="F3F4F6"/>
          </a:solidFill>
          <a:ln/>
        </p:spPr>
      </p:sp>
      <p:sp>
        <p:nvSpPr>
          <p:cNvPr id="20" name="Text 18"/>
          <p:cNvSpPr/>
          <p:nvPr/>
        </p:nvSpPr>
        <p:spPr>
          <a:xfrm>
            <a:off x="2263572" y="2979628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spc="50" kern="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</a:t>
            </a:r>
            <a:endParaRPr lang="en-US" sz="600" dirty="0"/>
          </a:p>
        </p:txBody>
      </p:sp>
      <p:sp>
        <p:nvSpPr>
          <p:cNvPr id="21" name="Shape 19"/>
          <p:cNvSpPr/>
          <p:nvPr/>
        </p:nvSpPr>
        <p:spPr>
          <a:xfrm>
            <a:off x="2331720" y="285750"/>
            <a:ext cx="4480560" cy="4480560"/>
          </a:xfrm>
          <a:prstGeom prst="blockArc">
            <a:avLst>
              <a:gd name="adj1" fmla="val 10832400"/>
              <a:gd name="adj2" fmla="val 12567600"/>
              <a:gd name="adj3" fmla="val 6000"/>
            </a:avLst>
          </a:prstGeom>
          <a:solidFill>
            <a:srgbClr val="E5E7EB"/>
          </a:solidFill>
          <a:ln/>
        </p:spPr>
      </p:sp>
      <p:sp>
        <p:nvSpPr>
          <p:cNvPr id="22" name="Text 20"/>
          <p:cNvSpPr/>
          <p:nvPr/>
        </p:nvSpPr>
        <p:spPr>
          <a:xfrm>
            <a:off x="2263572" y="1889552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spc="50" kern="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OKT</a:t>
            </a:r>
            <a:endParaRPr lang="en-US" sz="600" dirty="0"/>
          </a:p>
        </p:txBody>
      </p:sp>
      <p:sp>
        <p:nvSpPr>
          <p:cNvPr id="23" name="Shape 21"/>
          <p:cNvSpPr/>
          <p:nvPr/>
        </p:nvSpPr>
        <p:spPr>
          <a:xfrm>
            <a:off x="2331720" y="285750"/>
            <a:ext cx="4480560" cy="4480560"/>
          </a:xfrm>
          <a:prstGeom prst="blockArc">
            <a:avLst>
              <a:gd name="adj1" fmla="val 12632400"/>
              <a:gd name="adj2" fmla="val 14367600"/>
              <a:gd name="adj3" fmla="val 6000"/>
            </a:avLst>
          </a:prstGeom>
          <a:solidFill>
            <a:srgbClr val="F3F4F6"/>
          </a:solidFill>
          <a:ln/>
        </p:spPr>
      </p:sp>
      <p:sp>
        <p:nvSpPr>
          <p:cNvPr id="24" name="Text 22"/>
          <p:cNvSpPr/>
          <p:nvPr/>
        </p:nvSpPr>
        <p:spPr>
          <a:xfrm>
            <a:off x="2808610" y="945520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spc="50" kern="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NOV</a:t>
            </a:r>
            <a:endParaRPr lang="en-US" sz="600" dirty="0"/>
          </a:p>
        </p:txBody>
      </p:sp>
      <p:sp>
        <p:nvSpPr>
          <p:cNvPr id="25" name="Shape 23"/>
          <p:cNvSpPr/>
          <p:nvPr/>
        </p:nvSpPr>
        <p:spPr>
          <a:xfrm>
            <a:off x="2331720" y="285750"/>
            <a:ext cx="4480560" cy="4480560"/>
          </a:xfrm>
          <a:prstGeom prst="blockArc">
            <a:avLst>
              <a:gd name="adj1" fmla="val 14432400"/>
              <a:gd name="adj2" fmla="val 16167600"/>
              <a:gd name="adj3" fmla="val 6000"/>
            </a:avLst>
          </a:prstGeom>
          <a:solidFill>
            <a:srgbClr val="E5E7EB"/>
          </a:solidFill>
          <a:ln/>
        </p:spPr>
      </p:sp>
      <p:sp>
        <p:nvSpPr>
          <p:cNvPr id="26" name="Text 24"/>
          <p:cNvSpPr/>
          <p:nvPr/>
        </p:nvSpPr>
        <p:spPr>
          <a:xfrm>
            <a:off x="3752642" y="400482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spc="50" kern="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</a:t>
            </a:r>
            <a:endParaRPr lang="en-US" sz="600" dirty="0"/>
          </a:p>
        </p:txBody>
      </p:sp>
      <p:sp>
        <p:nvSpPr>
          <p:cNvPr id="27" name="Shape 25"/>
          <p:cNvSpPr/>
          <p:nvPr/>
        </p:nvSpPr>
        <p:spPr>
          <a:xfrm flipH="1">
            <a:off x="4572000" y="632993"/>
            <a:ext cx="914" cy="1181748"/>
          </a:xfrm>
          <a:prstGeom prst="line">
            <a:avLst/>
          </a:prstGeom>
          <a:noFill/>
          <a:ln w="6350">
            <a:solidFill>
              <a:srgbClr val="E5E7EB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 flipH="1">
            <a:off x="4927644" y="886612"/>
            <a:ext cx="590874" cy="1023424"/>
          </a:xfrm>
          <a:prstGeom prst="line">
            <a:avLst/>
          </a:prstGeom>
          <a:noFill/>
          <a:ln w="6350">
            <a:solidFill>
              <a:srgbClr val="E5E7EB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 flipH="1">
            <a:off x="5187994" y="1579512"/>
            <a:ext cx="1023424" cy="590874"/>
          </a:xfrm>
          <a:prstGeom prst="line">
            <a:avLst/>
          </a:prstGeom>
          <a:noFill/>
          <a:ln w="6350">
            <a:solidFill>
              <a:srgbClr val="E5E7EB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283289" y="2526030"/>
            <a:ext cx="1181748" cy="914"/>
          </a:xfrm>
          <a:prstGeom prst="line">
            <a:avLst/>
          </a:prstGeom>
          <a:noFill/>
          <a:ln w="6350">
            <a:solidFill>
              <a:srgbClr val="E5E7EB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5187994" y="2881674"/>
            <a:ext cx="1023424" cy="590874"/>
          </a:xfrm>
          <a:prstGeom prst="line">
            <a:avLst/>
          </a:prstGeom>
          <a:noFill/>
          <a:ln w="6350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4927644" y="3142024"/>
            <a:ext cx="590874" cy="1023424"/>
          </a:xfrm>
          <a:prstGeom prst="line">
            <a:avLst/>
          </a:prstGeom>
          <a:noFill/>
          <a:ln w="6350">
            <a:solidFill>
              <a:srgbClr val="E5E7EB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572000" y="3237319"/>
            <a:ext cx="914" cy="1181748"/>
          </a:xfrm>
          <a:prstGeom prst="line">
            <a:avLst/>
          </a:prstGeom>
          <a:noFill/>
          <a:ln w="6350">
            <a:solidFill>
              <a:srgbClr val="E5E7EB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 flipH="1">
            <a:off x="3625482" y="3142024"/>
            <a:ext cx="590874" cy="1023424"/>
          </a:xfrm>
          <a:prstGeom prst="line">
            <a:avLst/>
          </a:prstGeom>
          <a:noFill/>
          <a:ln w="6350">
            <a:solidFill>
              <a:srgbClr val="E5E7EB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 flipH="1">
            <a:off x="2932582" y="2881674"/>
            <a:ext cx="1023424" cy="590874"/>
          </a:xfrm>
          <a:prstGeom prst="line">
            <a:avLst/>
          </a:prstGeom>
          <a:noFill/>
          <a:ln w="6350">
            <a:solidFill>
              <a:srgbClr val="E5E7EB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 flipH="1">
            <a:off x="2678963" y="2526030"/>
            <a:ext cx="1181748" cy="914"/>
          </a:xfrm>
          <a:prstGeom prst="line">
            <a:avLst/>
          </a:prstGeom>
          <a:noFill/>
          <a:ln w="6350">
            <a:solidFill>
              <a:srgbClr val="E5E7EB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2932582" y="1579512"/>
            <a:ext cx="1023424" cy="590874"/>
          </a:xfrm>
          <a:prstGeom prst="line">
            <a:avLst/>
          </a:prstGeom>
          <a:noFill/>
          <a:ln w="6350">
            <a:solidFill>
              <a:srgbClr val="E5E7EB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3625482" y="886612"/>
            <a:ext cx="590874" cy="1023424"/>
          </a:xfrm>
          <a:prstGeom prst="line">
            <a:avLst/>
          </a:prstGeom>
          <a:noFill/>
          <a:ln w="6350">
            <a:solidFill>
              <a:srgbClr val="E5E7EB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3899916" y="1853946"/>
            <a:ext cx="1344168" cy="1344168"/>
          </a:xfrm>
          <a:prstGeom prst="ellipse">
            <a:avLst/>
          </a:prstGeom>
          <a:solidFill>
            <a:srgbClr val="111827"/>
          </a:solidFill>
          <a:ln/>
        </p:spPr>
      </p:sp>
      <p:sp>
        <p:nvSpPr>
          <p:cNvPr id="40" name="Text 38"/>
          <p:cNvSpPr/>
          <p:nvPr/>
        </p:nvSpPr>
        <p:spPr>
          <a:xfrm>
            <a:off x="4000729" y="2189988"/>
            <a:ext cx="1142543" cy="6720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25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Årshjul</a:t>
            </a:r>
            <a:endParaRPr lang="en-US" sz="122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736592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9AA5A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Laget med Yearo · yearo.se</a:t>
            </a:r>
            <a:endParaRPr lang="en-US" sz="900" dirty="0"/>
          </a:p>
        </p:txBody>
      </p:sp>
      <p:sp>
        <p:nvSpPr>
          <p:cNvPr id="3" name="Shape 1"/>
          <p:cNvSpPr/>
          <p:nvPr/>
        </p:nvSpPr>
        <p:spPr>
          <a:xfrm>
            <a:off x="365760" y="285750"/>
            <a:ext cx="4480560" cy="4480560"/>
          </a:xfrm>
          <a:prstGeom prst="blockArc">
            <a:avLst>
              <a:gd name="adj1" fmla="val 16232400"/>
              <a:gd name="adj2" fmla="val 17967600"/>
              <a:gd name="adj3" fmla="val 6000"/>
            </a:avLst>
          </a:prstGeom>
          <a:solidFill>
            <a:srgbClr val="F3F4F6"/>
          </a:solidFill>
          <a:ln/>
        </p:spPr>
      </p:sp>
      <p:sp>
        <p:nvSpPr>
          <p:cNvPr id="4" name="Text 2"/>
          <p:cNvSpPr/>
          <p:nvPr/>
        </p:nvSpPr>
        <p:spPr>
          <a:xfrm>
            <a:off x="2876758" y="400482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spc="50" kern="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JAN</a:t>
            </a:r>
            <a:endParaRPr lang="en-US" sz="600" dirty="0"/>
          </a:p>
        </p:txBody>
      </p:sp>
      <p:sp>
        <p:nvSpPr>
          <p:cNvPr id="5" name="Shape 3"/>
          <p:cNvSpPr/>
          <p:nvPr/>
        </p:nvSpPr>
        <p:spPr>
          <a:xfrm>
            <a:off x="365760" y="285750"/>
            <a:ext cx="4480560" cy="4480560"/>
          </a:xfrm>
          <a:prstGeom prst="blockArc">
            <a:avLst>
              <a:gd name="adj1" fmla="val 18032400"/>
              <a:gd name="adj2" fmla="val 19767600"/>
              <a:gd name="adj3" fmla="val 6000"/>
            </a:avLst>
          </a:prstGeom>
          <a:solidFill>
            <a:srgbClr val="E5E7EB"/>
          </a:solidFill>
          <a:ln/>
        </p:spPr>
      </p:sp>
      <p:sp>
        <p:nvSpPr>
          <p:cNvPr id="6" name="Text 4"/>
          <p:cNvSpPr/>
          <p:nvPr/>
        </p:nvSpPr>
        <p:spPr>
          <a:xfrm>
            <a:off x="3820790" y="945520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spc="50" kern="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FEB</a:t>
            </a:r>
            <a:endParaRPr lang="en-US" sz="600" dirty="0"/>
          </a:p>
        </p:txBody>
      </p:sp>
      <p:sp>
        <p:nvSpPr>
          <p:cNvPr id="7" name="Shape 5"/>
          <p:cNvSpPr/>
          <p:nvPr/>
        </p:nvSpPr>
        <p:spPr>
          <a:xfrm>
            <a:off x="365760" y="285750"/>
            <a:ext cx="4480560" cy="4480560"/>
          </a:xfrm>
          <a:prstGeom prst="blockArc">
            <a:avLst>
              <a:gd name="adj1" fmla="val 19832400"/>
              <a:gd name="adj2" fmla="val 21567600"/>
              <a:gd name="adj3" fmla="val 6000"/>
            </a:avLst>
          </a:prstGeom>
          <a:solidFill>
            <a:srgbClr val="F3F4F6"/>
          </a:solidFill>
          <a:ln/>
        </p:spPr>
      </p:sp>
      <p:sp>
        <p:nvSpPr>
          <p:cNvPr id="8" name="Text 6"/>
          <p:cNvSpPr/>
          <p:nvPr/>
        </p:nvSpPr>
        <p:spPr>
          <a:xfrm>
            <a:off x="4365828" y="1889552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spc="50" kern="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MAR</a:t>
            </a:r>
            <a:endParaRPr lang="en-US" sz="600" dirty="0"/>
          </a:p>
        </p:txBody>
      </p:sp>
      <p:sp>
        <p:nvSpPr>
          <p:cNvPr id="9" name="Shape 7"/>
          <p:cNvSpPr/>
          <p:nvPr/>
        </p:nvSpPr>
        <p:spPr>
          <a:xfrm>
            <a:off x="365760" y="285750"/>
            <a:ext cx="4480560" cy="4480560"/>
          </a:xfrm>
          <a:prstGeom prst="blockArc">
            <a:avLst>
              <a:gd name="adj1" fmla="val 32400"/>
              <a:gd name="adj2" fmla="val 1767600"/>
              <a:gd name="adj3" fmla="val 6000"/>
            </a:avLst>
          </a:prstGeom>
          <a:solidFill>
            <a:srgbClr val="E5E7EB"/>
          </a:solidFill>
          <a:ln/>
        </p:spPr>
      </p:sp>
      <p:sp>
        <p:nvSpPr>
          <p:cNvPr id="10" name="Text 8"/>
          <p:cNvSpPr/>
          <p:nvPr/>
        </p:nvSpPr>
        <p:spPr>
          <a:xfrm>
            <a:off x="4365828" y="2979628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spc="50" kern="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APR</a:t>
            </a:r>
            <a:endParaRPr lang="en-US" sz="600" dirty="0"/>
          </a:p>
        </p:txBody>
      </p:sp>
      <p:sp>
        <p:nvSpPr>
          <p:cNvPr id="11" name="Shape 9"/>
          <p:cNvSpPr/>
          <p:nvPr/>
        </p:nvSpPr>
        <p:spPr>
          <a:xfrm>
            <a:off x="365760" y="285750"/>
            <a:ext cx="4480560" cy="4480560"/>
          </a:xfrm>
          <a:prstGeom prst="blockArc">
            <a:avLst>
              <a:gd name="adj1" fmla="val 1832400"/>
              <a:gd name="adj2" fmla="val 3567600"/>
              <a:gd name="adj3" fmla="val 6000"/>
            </a:avLst>
          </a:prstGeom>
          <a:solidFill>
            <a:srgbClr val="F3F4F6"/>
          </a:solidFill>
          <a:ln/>
        </p:spPr>
      </p:sp>
      <p:sp>
        <p:nvSpPr>
          <p:cNvPr id="12" name="Text 10"/>
          <p:cNvSpPr/>
          <p:nvPr/>
        </p:nvSpPr>
        <p:spPr>
          <a:xfrm>
            <a:off x="3820790" y="3923660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spc="50" kern="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MAI</a:t>
            </a:r>
            <a:endParaRPr lang="en-US" sz="600" dirty="0"/>
          </a:p>
        </p:txBody>
      </p:sp>
      <p:sp>
        <p:nvSpPr>
          <p:cNvPr id="13" name="Shape 11"/>
          <p:cNvSpPr/>
          <p:nvPr/>
        </p:nvSpPr>
        <p:spPr>
          <a:xfrm>
            <a:off x="365760" y="285750"/>
            <a:ext cx="4480560" cy="4480560"/>
          </a:xfrm>
          <a:prstGeom prst="blockArc">
            <a:avLst>
              <a:gd name="adj1" fmla="val 3632400"/>
              <a:gd name="adj2" fmla="val 5367600"/>
              <a:gd name="adj3" fmla="val 6000"/>
            </a:avLst>
          </a:prstGeom>
          <a:solidFill>
            <a:srgbClr val="E5E7EB"/>
          </a:solidFill>
          <a:ln/>
        </p:spPr>
      </p:sp>
      <p:sp>
        <p:nvSpPr>
          <p:cNvPr id="14" name="Text 12"/>
          <p:cNvSpPr/>
          <p:nvPr/>
        </p:nvSpPr>
        <p:spPr>
          <a:xfrm>
            <a:off x="2876758" y="4468698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spc="50" kern="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JUN</a:t>
            </a:r>
            <a:endParaRPr lang="en-US" sz="600" dirty="0"/>
          </a:p>
        </p:txBody>
      </p:sp>
      <p:sp>
        <p:nvSpPr>
          <p:cNvPr id="15" name="Shape 13"/>
          <p:cNvSpPr/>
          <p:nvPr/>
        </p:nvSpPr>
        <p:spPr>
          <a:xfrm>
            <a:off x="365760" y="285750"/>
            <a:ext cx="4480560" cy="4480560"/>
          </a:xfrm>
          <a:prstGeom prst="blockArc">
            <a:avLst>
              <a:gd name="adj1" fmla="val 5432400"/>
              <a:gd name="adj2" fmla="val 7167600"/>
              <a:gd name="adj3" fmla="val 6000"/>
            </a:avLst>
          </a:prstGeom>
          <a:solidFill>
            <a:srgbClr val="F3F4F6"/>
          </a:solidFill>
          <a:ln/>
        </p:spPr>
      </p:sp>
      <p:sp>
        <p:nvSpPr>
          <p:cNvPr id="16" name="Text 14"/>
          <p:cNvSpPr/>
          <p:nvPr/>
        </p:nvSpPr>
        <p:spPr>
          <a:xfrm>
            <a:off x="1786682" y="4468698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spc="50" kern="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JUL</a:t>
            </a:r>
            <a:endParaRPr lang="en-US" sz="600" dirty="0"/>
          </a:p>
        </p:txBody>
      </p:sp>
      <p:sp>
        <p:nvSpPr>
          <p:cNvPr id="17" name="Shape 15"/>
          <p:cNvSpPr/>
          <p:nvPr/>
        </p:nvSpPr>
        <p:spPr>
          <a:xfrm>
            <a:off x="365760" y="285750"/>
            <a:ext cx="4480560" cy="4480560"/>
          </a:xfrm>
          <a:prstGeom prst="blockArc">
            <a:avLst>
              <a:gd name="adj1" fmla="val 7232400"/>
              <a:gd name="adj2" fmla="val 8967600"/>
              <a:gd name="adj3" fmla="val 6000"/>
            </a:avLst>
          </a:prstGeom>
          <a:solidFill>
            <a:srgbClr val="E5E7EB"/>
          </a:solidFill>
          <a:ln/>
        </p:spPr>
      </p:sp>
      <p:sp>
        <p:nvSpPr>
          <p:cNvPr id="18" name="Text 16"/>
          <p:cNvSpPr/>
          <p:nvPr/>
        </p:nvSpPr>
        <p:spPr>
          <a:xfrm>
            <a:off x="842650" y="3923660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spc="50" kern="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AUG</a:t>
            </a:r>
            <a:endParaRPr lang="en-US" sz="600" dirty="0"/>
          </a:p>
        </p:txBody>
      </p:sp>
      <p:sp>
        <p:nvSpPr>
          <p:cNvPr id="19" name="Shape 17"/>
          <p:cNvSpPr/>
          <p:nvPr/>
        </p:nvSpPr>
        <p:spPr>
          <a:xfrm>
            <a:off x="365760" y="285750"/>
            <a:ext cx="4480560" cy="4480560"/>
          </a:xfrm>
          <a:prstGeom prst="blockArc">
            <a:avLst>
              <a:gd name="adj1" fmla="val 9032400"/>
              <a:gd name="adj2" fmla="val 10767600"/>
              <a:gd name="adj3" fmla="val 6000"/>
            </a:avLst>
          </a:prstGeom>
          <a:solidFill>
            <a:srgbClr val="F3F4F6"/>
          </a:solidFill>
          <a:ln/>
        </p:spPr>
      </p:sp>
      <p:sp>
        <p:nvSpPr>
          <p:cNvPr id="20" name="Text 18"/>
          <p:cNvSpPr/>
          <p:nvPr/>
        </p:nvSpPr>
        <p:spPr>
          <a:xfrm>
            <a:off x="297612" y="2979628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spc="50" kern="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</a:t>
            </a:r>
            <a:endParaRPr lang="en-US" sz="600" dirty="0"/>
          </a:p>
        </p:txBody>
      </p:sp>
      <p:sp>
        <p:nvSpPr>
          <p:cNvPr id="21" name="Shape 19"/>
          <p:cNvSpPr/>
          <p:nvPr/>
        </p:nvSpPr>
        <p:spPr>
          <a:xfrm>
            <a:off x="365760" y="285750"/>
            <a:ext cx="4480560" cy="4480560"/>
          </a:xfrm>
          <a:prstGeom prst="blockArc">
            <a:avLst>
              <a:gd name="adj1" fmla="val 10832400"/>
              <a:gd name="adj2" fmla="val 12567600"/>
              <a:gd name="adj3" fmla="val 6000"/>
            </a:avLst>
          </a:prstGeom>
          <a:solidFill>
            <a:srgbClr val="E5E7EB"/>
          </a:solidFill>
          <a:ln/>
        </p:spPr>
      </p:sp>
      <p:sp>
        <p:nvSpPr>
          <p:cNvPr id="22" name="Text 20"/>
          <p:cNvSpPr/>
          <p:nvPr/>
        </p:nvSpPr>
        <p:spPr>
          <a:xfrm>
            <a:off x="297612" y="1889552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spc="50" kern="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OKT</a:t>
            </a:r>
            <a:endParaRPr lang="en-US" sz="600" dirty="0"/>
          </a:p>
        </p:txBody>
      </p:sp>
      <p:sp>
        <p:nvSpPr>
          <p:cNvPr id="23" name="Shape 21"/>
          <p:cNvSpPr/>
          <p:nvPr/>
        </p:nvSpPr>
        <p:spPr>
          <a:xfrm>
            <a:off x="365760" y="285750"/>
            <a:ext cx="4480560" cy="4480560"/>
          </a:xfrm>
          <a:prstGeom prst="blockArc">
            <a:avLst>
              <a:gd name="adj1" fmla="val 12632400"/>
              <a:gd name="adj2" fmla="val 14367600"/>
              <a:gd name="adj3" fmla="val 6000"/>
            </a:avLst>
          </a:prstGeom>
          <a:solidFill>
            <a:srgbClr val="F3F4F6"/>
          </a:solidFill>
          <a:ln/>
        </p:spPr>
      </p:sp>
      <p:sp>
        <p:nvSpPr>
          <p:cNvPr id="24" name="Text 22"/>
          <p:cNvSpPr/>
          <p:nvPr/>
        </p:nvSpPr>
        <p:spPr>
          <a:xfrm>
            <a:off x="842650" y="945520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spc="50" kern="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NOV</a:t>
            </a:r>
            <a:endParaRPr lang="en-US" sz="600" dirty="0"/>
          </a:p>
        </p:txBody>
      </p:sp>
      <p:sp>
        <p:nvSpPr>
          <p:cNvPr id="25" name="Shape 23"/>
          <p:cNvSpPr/>
          <p:nvPr/>
        </p:nvSpPr>
        <p:spPr>
          <a:xfrm>
            <a:off x="365760" y="285750"/>
            <a:ext cx="4480560" cy="4480560"/>
          </a:xfrm>
          <a:prstGeom prst="blockArc">
            <a:avLst>
              <a:gd name="adj1" fmla="val 14432400"/>
              <a:gd name="adj2" fmla="val 16167600"/>
              <a:gd name="adj3" fmla="val 6000"/>
            </a:avLst>
          </a:prstGeom>
          <a:solidFill>
            <a:srgbClr val="E5E7EB"/>
          </a:solidFill>
          <a:ln/>
        </p:spPr>
      </p:sp>
      <p:sp>
        <p:nvSpPr>
          <p:cNvPr id="26" name="Text 24"/>
          <p:cNvSpPr/>
          <p:nvPr/>
        </p:nvSpPr>
        <p:spPr>
          <a:xfrm>
            <a:off x="1786682" y="400482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spc="50" kern="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</a:t>
            </a:r>
            <a:endParaRPr lang="en-US" sz="600" dirty="0"/>
          </a:p>
        </p:txBody>
      </p:sp>
      <p:sp>
        <p:nvSpPr>
          <p:cNvPr id="27" name="Shape 25"/>
          <p:cNvSpPr/>
          <p:nvPr/>
        </p:nvSpPr>
        <p:spPr>
          <a:xfrm flipH="1">
            <a:off x="2606040" y="632993"/>
            <a:ext cx="914" cy="1181748"/>
          </a:xfrm>
          <a:prstGeom prst="line">
            <a:avLst/>
          </a:prstGeom>
          <a:noFill/>
          <a:ln w="6350">
            <a:solidFill>
              <a:srgbClr val="E5E7EB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 flipH="1">
            <a:off x="2961684" y="886612"/>
            <a:ext cx="590874" cy="1023424"/>
          </a:xfrm>
          <a:prstGeom prst="line">
            <a:avLst/>
          </a:prstGeom>
          <a:noFill/>
          <a:ln w="6350">
            <a:solidFill>
              <a:srgbClr val="E5E7EB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 flipH="1">
            <a:off x="3222034" y="1579512"/>
            <a:ext cx="1023424" cy="590874"/>
          </a:xfrm>
          <a:prstGeom prst="line">
            <a:avLst/>
          </a:prstGeom>
          <a:noFill/>
          <a:ln w="6350">
            <a:solidFill>
              <a:srgbClr val="E5E7EB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3317329" y="2526030"/>
            <a:ext cx="1181748" cy="914"/>
          </a:xfrm>
          <a:prstGeom prst="line">
            <a:avLst/>
          </a:prstGeom>
          <a:noFill/>
          <a:ln w="6350">
            <a:solidFill>
              <a:srgbClr val="E5E7EB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3222034" y="2881674"/>
            <a:ext cx="1023424" cy="590874"/>
          </a:xfrm>
          <a:prstGeom prst="line">
            <a:avLst/>
          </a:prstGeom>
          <a:noFill/>
          <a:ln w="6350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2961684" y="3142024"/>
            <a:ext cx="590874" cy="1023424"/>
          </a:xfrm>
          <a:prstGeom prst="line">
            <a:avLst/>
          </a:prstGeom>
          <a:noFill/>
          <a:ln w="6350">
            <a:solidFill>
              <a:srgbClr val="E5E7EB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2606040" y="3237319"/>
            <a:ext cx="914" cy="1181748"/>
          </a:xfrm>
          <a:prstGeom prst="line">
            <a:avLst/>
          </a:prstGeom>
          <a:noFill/>
          <a:ln w="6350">
            <a:solidFill>
              <a:srgbClr val="E5E7EB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 flipH="1">
            <a:off x="1659522" y="3142024"/>
            <a:ext cx="590874" cy="1023424"/>
          </a:xfrm>
          <a:prstGeom prst="line">
            <a:avLst/>
          </a:prstGeom>
          <a:noFill/>
          <a:ln w="6350">
            <a:solidFill>
              <a:srgbClr val="E5E7EB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 flipH="1">
            <a:off x="966622" y="2881674"/>
            <a:ext cx="1023424" cy="590874"/>
          </a:xfrm>
          <a:prstGeom prst="line">
            <a:avLst/>
          </a:prstGeom>
          <a:noFill/>
          <a:ln w="6350">
            <a:solidFill>
              <a:srgbClr val="E5E7EB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 flipH="1">
            <a:off x="713003" y="2526030"/>
            <a:ext cx="1181748" cy="914"/>
          </a:xfrm>
          <a:prstGeom prst="line">
            <a:avLst/>
          </a:prstGeom>
          <a:noFill/>
          <a:ln w="6350">
            <a:solidFill>
              <a:srgbClr val="E5E7EB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966622" y="1579512"/>
            <a:ext cx="1023424" cy="590874"/>
          </a:xfrm>
          <a:prstGeom prst="line">
            <a:avLst/>
          </a:prstGeom>
          <a:noFill/>
          <a:ln w="6350">
            <a:solidFill>
              <a:srgbClr val="E5E7EB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1659522" y="886612"/>
            <a:ext cx="590874" cy="1023424"/>
          </a:xfrm>
          <a:prstGeom prst="line">
            <a:avLst/>
          </a:prstGeom>
          <a:noFill/>
          <a:ln w="6350">
            <a:solidFill>
              <a:srgbClr val="E5E7EB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713003" y="632993"/>
            <a:ext cx="3786073" cy="3786073"/>
          </a:xfrm>
          <a:prstGeom prst="blockArc">
            <a:avLst>
              <a:gd name="adj1" fmla="val 19691507"/>
              <a:gd name="adj2" fmla="val 21526027"/>
              <a:gd name="adj3" fmla="val 4708"/>
            </a:avLst>
          </a:prstGeom>
          <a:solidFill>
            <a:srgbClr val="2E7D5B"/>
          </a:solidFill>
          <a:ln/>
        </p:spPr>
      </p:sp>
      <p:sp>
        <p:nvSpPr>
          <p:cNvPr id="40" name="Shape 38"/>
          <p:cNvSpPr/>
          <p:nvPr/>
        </p:nvSpPr>
        <p:spPr>
          <a:xfrm>
            <a:off x="713003" y="632993"/>
            <a:ext cx="3786073" cy="3786073"/>
          </a:xfrm>
          <a:prstGeom prst="blockArc">
            <a:avLst>
              <a:gd name="adj1" fmla="val 8980274"/>
              <a:gd name="adj2" fmla="val 10755616"/>
              <a:gd name="adj3" fmla="val 4708"/>
            </a:avLst>
          </a:prstGeom>
          <a:solidFill>
            <a:srgbClr val="2E7D5B"/>
          </a:solidFill>
          <a:ln/>
        </p:spPr>
      </p:sp>
      <p:sp>
        <p:nvSpPr>
          <p:cNvPr id="41" name="Shape 39"/>
          <p:cNvSpPr/>
          <p:nvPr/>
        </p:nvSpPr>
        <p:spPr>
          <a:xfrm>
            <a:off x="713003" y="632993"/>
            <a:ext cx="3786073" cy="3786073"/>
          </a:xfrm>
          <a:prstGeom prst="blockArc">
            <a:avLst>
              <a:gd name="adj1" fmla="val 18034521"/>
              <a:gd name="adj2" fmla="val 19691507"/>
              <a:gd name="adj3" fmla="val 4708"/>
            </a:avLst>
          </a:prstGeom>
          <a:solidFill>
            <a:srgbClr val="2E7D5B"/>
          </a:solidFill>
          <a:ln/>
        </p:spPr>
      </p:sp>
      <p:sp>
        <p:nvSpPr>
          <p:cNvPr id="42" name="Shape 40"/>
          <p:cNvSpPr/>
          <p:nvPr/>
        </p:nvSpPr>
        <p:spPr>
          <a:xfrm>
            <a:off x="713003" y="632993"/>
            <a:ext cx="3786073" cy="3786073"/>
          </a:xfrm>
          <a:prstGeom prst="blockArc">
            <a:avLst>
              <a:gd name="adj1" fmla="val 7145753"/>
              <a:gd name="adj2" fmla="val 8980274"/>
              <a:gd name="adj3" fmla="val 4708"/>
            </a:avLst>
          </a:prstGeom>
          <a:solidFill>
            <a:srgbClr val="2E7D5B"/>
          </a:solidFill>
          <a:ln/>
        </p:spPr>
      </p:sp>
      <p:sp>
        <p:nvSpPr>
          <p:cNvPr id="43" name="Shape 41"/>
          <p:cNvSpPr/>
          <p:nvPr/>
        </p:nvSpPr>
        <p:spPr>
          <a:xfrm>
            <a:off x="713003" y="632993"/>
            <a:ext cx="3786073" cy="3786073"/>
          </a:xfrm>
          <a:prstGeom prst="blockArc">
            <a:avLst>
              <a:gd name="adj1" fmla="val 12590137"/>
              <a:gd name="adj2" fmla="val 14365479"/>
              <a:gd name="adj3" fmla="val 4708"/>
            </a:avLst>
          </a:prstGeom>
          <a:solidFill>
            <a:srgbClr val="2E7D5B"/>
          </a:solidFill>
          <a:ln/>
        </p:spPr>
      </p:sp>
      <p:sp>
        <p:nvSpPr>
          <p:cNvPr id="44" name="Shape 42"/>
          <p:cNvSpPr/>
          <p:nvPr/>
        </p:nvSpPr>
        <p:spPr>
          <a:xfrm>
            <a:off x="713003" y="632993"/>
            <a:ext cx="3786073" cy="3786073"/>
          </a:xfrm>
          <a:prstGeom prst="blockArc">
            <a:avLst>
              <a:gd name="adj1" fmla="val 10755616"/>
              <a:gd name="adj2" fmla="val 12590137"/>
              <a:gd name="adj3" fmla="val 4708"/>
            </a:avLst>
          </a:prstGeom>
          <a:solidFill>
            <a:srgbClr val="2E7D5B"/>
          </a:solidFill>
          <a:ln/>
        </p:spPr>
      </p:sp>
      <p:sp>
        <p:nvSpPr>
          <p:cNvPr id="45" name="Shape 43"/>
          <p:cNvSpPr/>
          <p:nvPr/>
        </p:nvSpPr>
        <p:spPr>
          <a:xfrm>
            <a:off x="713003" y="632993"/>
            <a:ext cx="3786073" cy="3786073"/>
          </a:xfrm>
          <a:prstGeom prst="blockArc">
            <a:avLst>
              <a:gd name="adj1" fmla="val 18034521"/>
              <a:gd name="adj2" fmla="val 19691507"/>
              <a:gd name="adj3" fmla="val 4708"/>
            </a:avLst>
          </a:prstGeom>
          <a:solidFill>
            <a:srgbClr val="2E7D5B"/>
          </a:solidFill>
          <a:ln/>
        </p:spPr>
      </p:sp>
      <p:sp>
        <p:nvSpPr>
          <p:cNvPr id="46" name="Shape 44"/>
          <p:cNvSpPr/>
          <p:nvPr/>
        </p:nvSpPr>
        <p:spPr>
          <a:xfrm>
            <a:off x="713003" y="632993"/>
            <a:ext cx="3786073" cy="3786073"/>
          </a:xfrm>
          <a:prstGeom prst="blockArc">
            <a:avLst>
              <a:gd name="adj1" fmla="val 1701370"/>
              <a:gd name="adj2" fmla="val 3535890"/>
              <a:gd name="adj3" fmla="val 4708"/>
            </a:avLst>
          </a:prstGeom>
          <a:solidFill>
            <a:srgbClr val="2E7D5B"/>
          </a:solidFill>
          <a:ln/>
        </p:spPr>
      </p:sp>
      <p:sp>
        <p:nvSpPr>
          <p:cNvPr id="47" name="Shape 45"/>
          <p:cNvSpPr/>
          <p:nvPr/>
        </p:nvSpPr>
        <p:spPr>
          <a:xfrm>
            <a:off x="713003" y="632993"/>
            <a:ext cx="3786073" cy="3786073"/>
          </a:xfrm>
          <a:prstGeom prst="blockArc">
            <a:avLst>
              <a:gd name="adj1" fmla="val 8980274"/>
              <a:gd name="adj2" fmla="val 10755616"/>
              <a:gd name="adj3" fmla="val 4708"/>
            </a:avLst>
          </a:prstGeom>
          <a:solidFill>
            <a:srgbClr val="2E7D5B"/>
          </a:solidFill>
          <a:ln/>
        </p:spPr>
      </p:sp>
      <p:sp>
        <p:nvSpPr>
          <p:cNvPr id="48" name="Shape 46"/>
          <p:cNvSpPr/>
          <p:nvPr/>
        </p:nvSpPr>
        <p:spPr>
          <a:xfrm>
            <a:off x="713003" y="632993"/>
            <a:ext cx="3786073" cy="3786073"/>
          </a:xfrm>
          <a:prstGeom prst="blockArc">
            <a:avLst>
              <a:gd name="adj1" fmla="val 12590137"/>
              <a:gd name="adj2" fmla="val 14365479"/>
              <a:gd name="adj3" fmla="val 4708"/>
            </a:avLst>
          </a:prstGeom>
          <a:solidFill>
            <a:srgbClr val="2E7D5B"/>
          </a:solidFill>
          <a:ln/>
        </p:spPr>
      </p:sp>
      <p:sp>
        <p:nvSpPr>
          <p:cNvPr id="49" name="Shape 47"/>
          <p:cNvSpPr/>
          <p:nvPr/>
        </p:nvSpPr>
        <p:spPr>
          <a:xfrm>
            <a:off x="941512" y="861502"/>
            <a:ext cx="3329056" cy="3329056"/>
          </a:xfrm>
          <a:prstGeom prst="blockArc">
            <a:avLst>
              <a:gd name="adj1" fmla="val 21526027"/>
              <a:gd name="adj2" fmla="val 1701370"/>
              <a:gd name="adj3" fmla="val 5354"/>
            </a:avLst>
          </a:prstGeom>
          <a:solidFill>
            <a:srgbClr val="C2410C"/>
          </a:solidFill>
          <a:ln/>
        </p:spPr>
      </p:sp>
      <p:sp>
        <p:nvSpPr>
          <p:cNvPr id="50" name="Shape 48"/>
          <p:cNvSpPr/>
          <p:nvPr/>
        </p:nvSpPr>
        <p:spPr>
          <a:xfrm>
            <a:off x="941512" y="861502"/>
            <a:ext cx="3329056" cy="3329056"/>
          </a:xfrm>
          <a:prstGeom prst="blockArc">
            <a:avLst>
              <a:gd name="adj1" fmla="val 10755616"/>
              <a:gd name="adj2" fmla="val 12590137"/>
              <a:gd name="adj3" fmla="val 5354"/>
            </a:avLst>
          </a:prstGeom>
          <a:solidFill>
            <a:srgbClr val="C2410C"/>
          </a:solidFill>
          <a:ln/>
        </p:spPr>
      </p:sp>
      <p:sp>
        <p:nvSpPr>
          <p:cNvPr id="51" name="Shape 49"/>
          <p:cNvSpPr/>
          <p:nvPr/>
        </p:nvSpPr>
        <p:spPr>
          <a:xfrm>
            <a:off x="941512" y="861502"/>
            <a:ext cx="3329056" cy="3329056"/>
          </a:xfrm>
          <a:prstGeom prst="blockArc">
            <a:avLst>
              <a:gd name="adj1" fmla="val 8980274"/>
              <a:gd name="adj2" fmla="val 10755616"/>
              <a:gd name="adj3" fmla="val 5354"/>
            </a:avLst>
          </a:prstGeom>
          <a:solidFill>
            <a:srgbClr val="C2410C"/>
          </a:solidFill>
          <a:ln/>
        </p:spPr>
      </p:sp>
      <p:sp>
        <p:nvSpPr>
          <p:cNvPr id="52" name="Shape 50"/>
          <p:cNvSpPr/>
          <p:nvPr/>
        </p:nvSpPr>
        <p:spPr>
          <a:xfrm>
            <a:off x="941512" y="861502"/>
            <a:ext cx="3329056" cy="3329056"/>
          </a:xfrm>
          <a:prstGeom prst="blockArc">
            <a:avLst>
              <a:gd name="adj1" fmla="val 1701370"/>
              <a:gd name="adj2" fmla="val 3535890"/>
              <a:gd name="adj3" fmla="val 5354"/>
            </a:avLst>
          </a:prstGeom>
          <a:solidFill>
            <a:srgbClr val="C2410C"/>
          </a:solidFill>
          <a:ln/>
        </p:spPr>
      </p:sp>
      <p:sp>
        <p:nvSpPr>
          <p:cNvPr id="53" name="Shape 51"/>
          <p:cNvSpPr/>
          <p:nvPr/>
        </p:nvSpPr>
        <p:spPr>
          <a:xfrm>
            <a:off x="941512" y="861502"/>
            <a:ext cx="3329056" cy="3329056"/>
          </a:xfrm>
          <a:prstGeom prst="blockArc">
            <a:avLst>
              <a:gd name="adj1" fmla="val 12590137"/>
              <a:gd name="adj2" fmla="val 14365479"/>
              <a:gd name="adj3" fmla="val 5354"/>
            </a:avLst>
          </a:prstGeom>
          <a:solidFill>
            <a:srgbClr val="C2410C"/>
          </a:solidFill>
          <a:ln/>
        </p:spPr>
      </p:sp>
      <p:sp>
        <p:nvSpPr>
          <p:cNvPr id="54" name="Shape 52"/>
          <p:cNvSpPr/>
          <p:nvPr/>
        </p:nvSpPr>
        <p:spPr>
          <a:xfrm>
            <a:off x="1170021" y="1090011"/>
            <a:ext cx="2872039" cy="2872039"/>
          </a:xfrm>
          <a:prstGeom prst="blockArc">
            <a:avLst>
              <a:gd name="adj1" fmla="val 18034521"/>
              <a:gd name="adj2" fmla="val 19691507"/>
              <a:gd name="adj3" fmla="val 6206"/>
            </a:avLst>
          </a:prstGeom>
          <a:solidFill>
            <a:srgbClr val="2563EB"/>
          </a:solidFill>
          <a:ln/>
        </p:spPr>
      </p:sp>
      <p:sp>
        <p:nvSpPr>
          <p:cNvPr id="55" name="Shape 53"/>
          <p:cNvSpPr/>
          <p:nvPr/>
        </p:nvSpPr>
        <p:spPr>
          <a:xfrm>
            <a:off x="1170021" y="1090011"/>
            <a:ext cx="2872039" cy="2872039"/>
          </a:xfrm>
          <a:prstGeom prst="blockArc">
            <a:avLst>
              <a:gd name="adj1" fmla="val 1701370"/>
              <a:gd name="adj2" fmla="val 3535890"/>
              <a:gd name="adj3" fmla="val 6206"/>
            </a:avLst>
          </a:prstGeom>
          <a:solidFill>
            <a:srgbClr val="2563EB"/>
          </a:solidFill>
          <a:ln/>
        </p:spPr>
      </p:sp>
      <p:sp>
        <p:nvSpPr>
          <p:cNvPr id="56" name="Shape 54"/>
          <p:cNvSpPr/>
          <p:nvPr/>
        </p:nvSpPr>
        <p:spPr>
          <a:xfrm>
            <a:off x="1170021" y="1090011"/>
            <a:ext cx="2872039" cy="2872039"/>
          </a:xfrm>
          <a:prstGeom prst="blockArc">
            <a:avLst>
              <a:gd name="adj1" fmla="val 19691507"/>
              <a:gd name="adj2" fmla="val 21526027"/>
              <a:gd name="adj3" fmla="val 6206"/>
            </a:avLst>
          </a:prstGeom>
          <a:solidFill>
            <a:srgbClr val="2563EB"/>
          </a:solidFill>
          <a:ln/>
        </p:spPr>
      </p:sp>
      <p:sp>
        <p:nvSpPr>
          <p:cNvPr id="57" name="Shape 55"/>
          <p:cNvSpPr/>
          <p:nvPr/>
        </p:nvSpPr>
        <p:spPr>
          <a:xfrm>
            <a:off x="1170021" y="1090011"/>
            <a:ext cx="2872039" cy="2872039"/>
          </a:xfrm>
          <a:prstGeom prst="blockArc">
            <a:avLst>
              <a:gd name="adj1" fmla="val 16200000"/>
              <a:gd name="adj2" fmla="val 18034521"/>
              <a:gd name="adj3" fmla="val 6206"/>
            </a:avLst>
          </a:prstGeom>
          <a:solidFill>
            <a:srgbClr val="2563EB"/>
          </a:solidFill>
          <a:ln/>
        </p:spPr>
      </p:sp>
      <p:sp>
        <p:nvSpPr>
          <p:cNvPr id="58" name="Shape 56"/>
          <p:cNvSpPr/>
          <p:nvPr/>
        </p:nvSpPr>
        <p:spPr>
          <a:xfrm>
            <a:off x="1398529" y="1318519"/>
            <a:ext cx="2415022" cy="2415022"/>
          </a:xfrm>
          <a:prstGeom prst="blockArc">
            <a:avLst>
              <a:gd name="adj1" fmla="val 10755616"/>
              <a:gd name="adj2" fmla="val 14365479"/>
              <a:gd name="adj3" fmla="val 7380"/>
            </a:avLst>
          </a:prstGeom>
          <a:solidFill>
            <a:srgbClr val="CA8A04"/>
          </a:solidFill>
          <a:ln/>
        </p:spPr>
      </p:sp>
      <p:sp>
        <p:nvSpPr>
          <p:cNvPr id="59" name="Shape 57"/>
          <p:cNvSpPr/>
          <p:nvPr/>
        </p:nvSpPr>
        <p:spPr>
          <a:xfrm>
            <a:off x="1398529" y="1318519"/>
            <a:ext cx="2415022" cy="2415022"/>
          </a:xfrm>
          <a:prstGeom prst="blockArc">
            <a:avLst>
              <a:gd name="adj1" fmla="val 16200000"/>
              <a:gd name="adj2" fmla="val 19691507"/>
              <a:gd name="adj3" fmla="val 7380"/>
            </a:avLst>
          </a:prstGeom>
          <a:solidFill>
            <a:srgbClr val="CA8A04"/>
          </a:solidFill>
          <a:ln/>
        </p:spPr>
      </p:sp>
      <p:sp>
        <p:nvSpPr>
          <p:cNvPr id="60" name="Shape 58"/>
          <p:cNvSpPr/>
          <p:nvPr/>
        </p:nvSpPr>
        <p:spPr>
          <a:xfrm>
            <a:off x="1398529" y="1318519"/>
            <a:ext cx="2415022" cy="2415022"/>
          </a:xfrm>
          <a:prstGeom prst="blockArc">
            <a:avLst>
              <a:gd name="adj1" fmla="val 21526027"/>
              <a:gd name="adj2" fmla="val 1701370"/>
              <a:gd name="adj3" fmla="val 7380"/>
            </a:avLst>
          </a:prstGeom>
          <a:solidFill>
            <a:srgbClr val="CA8A04"/>
          </a:solidFill>
          <a:ln/>
        </p:spPr>
      </p:sp>
      <p:sp>
        <p:nvSpPr>
          <p:cNvPr id="61" name="Shape 59"/>
          <p:cNvSpPr/>
          <p:nvPr/>
        </p:nvSpPr>
        <p:spPr>
          <a:xfrm>
            <a:off x="1398529" y="1318519"/>
            <a:ext cx="2415022" cy="2415022"/>
          </a:xfrm>
          <a:prstGeom prst="blockArc">
            <a:avLst>
              <a:gd name="adj1" fmla="val 7145753"/>
              <a:gd name="adj2" fmla="val 8980274"/>
              <a:gd name="adj3" fmla="val 7380"/>
            </a:avLst>
          </a:prstGeom>
          <a:solidFill>
            <a:srgbClr val="CA8A04"/>
          </a:solidFill>
          <a:ln/>
        </p:spPr>
      </p:sp>
      <p:sp>
        <p:nvSpPr>
          <p:cNvPr id="62" name="Shape 60"/>
          <p:cNvSpPr/>
          <p:nvPr/>
        </p:nvSpPr>
        <p:spPr>
          <a:xfrm>
            <a:off x="1398529" y="1318519"/>
            <a:ext cx="2415022" cy="2415022"/>
          </a:xfrm>
          <a:prstGeom prst="blockArc">
            <a:avLst>
              <a:gd name="adj1" fmla="val 14365479"/>
              <a:gd name="adj2" fmla="val 16200000"/>
              <a:gd name="adj3" fmla="val 7380"/>
            </a:avLst>
          </a:prstGeom>
          <a:solidFill>
            <a:srgbClr val="CA8A04"/>
          </a:solidFill>
          <a:ln/>
        </p:spPr>
      </p:sp>
      <p:sp>
        <p:nvSpPr>
          <p:cNvPr id="63" name="Shape 61"/>
          <p:cNvSpPr/>
          <p:nvPr/>
        </p:nvSpPr>
        <p:spPr>
          <a:xfrm>
            <a:off x="1627038" y="1547028"/>
            <a:ext cx="1958005" cy="1958005"/>
          </a:xfrm>
          <a:prstGeom prst="blockArc">
            <a:avLst>
              <a:gd name="adj1" fmla="val 1701370"/>
              <a:gd name="adj2" fmla="val 3535890"/>
              <a:gd name="adj3" fmla="val 9103"/>
            </a:avLst>
          </a:prstGeom>
          <a:solidFill>
            <a:srgbClr val="7C3AED"/>
          </a:solidFill>
          <a:ln/>
        </p:spPr>
      </p:sp>
      <p:sp>
        <p:nvSpPr>
          <p:cNvPr id="64" name="Shape 62"/>
          <p:cNvSpPr/>
          <p:nvPr/>
        </p:nvSpPr>
        <p:spPr>
          <a:xfrm>
            <a:off x="1627038" y="1547028"/>
            <a:ext cx="1958005" cy="1958005"/>
          </a:xfrm>
          <a:prstGeom prst="blockArc">
            <a:avLst>
              <a:gd name="adj1" fmla="val 3535890"/>
              <a:gd name="adj2" fmla="val 5311233"/>
              <a:gd name="adj3" fmla="val 9103"/>
            </a:avLst>
          </a:prstGeom>
          <a:solidFill>
            <a:srgbClr val="7C3AED"/>
          </a:solidFill>
          <a:ln/>
        </p:spPr>
      </p:sp>
      <p:sp>
        <p:nvSpPr>
          <p:cNvPr id="65" name="Shape 63"/>
          <p:cNvSpPr/>
          <p:nvPr/>
        </p:nvSpPr>
        <p:spPr>
          <a:xfrm>
            <a:off x="1627038" y="1547028"/>
            <a:ext cx="1958005" cy="1958005"/>
          </a:xfrm>
          <a:prstGeom prst="blockArc">
            <a:avLst>
              <a:gd name="adj1" fmla="val 14365479"/>
              <a:gd name="adj2" fmla="val 16200000"/>
              <a:gd name="adj3" fmla="val 9103"/>
            </a:avLst>
          </a:prstGeom>
          <a:solidFill>
            <a:srgbClr val="7C3AED"/>
          </a:solidFill>
          <a:ln/>
        </p:spPr>
      </p:sp>
      <p:sp>
        <p:nvSpPr>
          <p:cNvPr id="66" name="Shape 64"/>
          <p:cNvSpPr/>
          <p:nvPr/>
        </p:nvSpPr>
        <p:spPr>
          <a:xfrm>
            <a:off x="1627038" y="1547028"/>
            <a:ext cx="1958005" cy="1958005"/>
          </a:xfrm>
          <a:prstGeom prst="blockArc">
            <a:avLst>
              <a:gd name="adj1" fmla="val 8980274"/>
              <a:gd name="adj2" fmla="val 10755616"/>
              <a:gd name="adj3" fmla="val 9103"/>
            </a:avLst>
          </a:prstGeom>
          <a:solidFill>
            <a:srgbClr val="7C3AED"/>
          </a:solidFill>
          <a:ln/>
        </p:spPr>
      </p:sp>
      <p:sp>
        <p:nvSpPr>
          <p:cNvPr id="67" name="Shape 65"/>
          <p:cNvSpPr/>
          <p:nvPr/>
        </p:nvSpPr>
        <p:spPr>
          <a:xfrm>
            <a:off x="1933956" y="1853946"/>
            <a:ext cx="1344168" cy="1344168"/>
          </a:xfrm>
          <a:prstGeom prst="ellipse">
            <a:avLst/>
          </a:prstGeom>
          <a:solidFill>
            <a:srgbClr val="111827"/>
          </a:solidFill>
          <a:ln/>
        </p:spPr>
      </p:sp>
      <p:sp>
        <p:nvSpPr>
          <p:cNvPr id="68" name="Text 66"/>
          <p:cNvSpPr/>
          <p:nvPr/>
        </p:nvSpPr>
        <p:spPr>
          <a:xfrm>
            <a:off x="2034769" y="2189988"/>
            <a:ext cx="1142543" cy="6720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25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Årshjul</a:t>
            </a:r>
            <a:endParaRPr lang="en-US" sz="1225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120640" y="365760"/>
          <a:ext cx="3749040" cy="914400"/>
        </p:xfrm>
        <a:graphic>
          <a:graphicData uri="http://schemas.openxmlformats.org/drawingml/2006/table">
            <a:tbl>
              <a:tblPr/>
              <a:tblGrid>
                <a:gridCol w="182880"/>
                <a:gridCol w="3566160"/>
              </a:tblGrid>
              <a:tr h="18685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18288" marR="18288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b="1" dirty="0">
                          <a:solidFill>
                            <a:srgbClr val="9CA3A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BRANNVERN</a:t>
                      </a:r>
                      <a:endParaRPr lang="en-US" sz="7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18288" marR="18288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8685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C2410C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■</a:t>
                      </a:r>
                      <a:endParaRPr lang="en-US" sz="9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18288" marR="18288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374151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Egenkontroll brannvern</a:t>
                      </a:r>
                      <a:endParaRPr lang="en-US" sz="9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18288" marR="18288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8685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C2410C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■</a:t>
                      </a:r>
                      <a:endParaRPr lang="en-US" sz="9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18288" marR="18288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374151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Kontroll av slokkeutstyr</a:t>
                      </a:r>
                      <a:endParaRPr lang="en-US" sz="9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18288" marR="18288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8685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C2410C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■</a:t>
                      </a:r>
                      <a:endParaRPr lang="en-US" sz="9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18288" marR="18288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374151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Brannøvelse</a:t>
                      </a:r>
                      <a:endParaRPr lang="en-US" sz="9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18288" marR="18288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8685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18288" marR="18288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b="1" dirty="0">
                          <a:solidFill>
                            <a:srgbClr val="9CA3A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HMS</a:t>
                      </a:r>
                      <a:endParaRPr lang="en-US" sz="7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18288" marR="18288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8685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E7D5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■</a:t>
                      </a:r>
                      <a:endParaRPr lang="en-US" sz="9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18288" marR="18288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374151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Risikovurdering ved endring</a:t>
                      </a:r>
                      <a:endParaRPr lang="en-US" sz="9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18288" marR="18288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8685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E7D5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■</a:t>
                      </a:r>
                      <a:endParaRPr lang="en-US" sz="9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18288" marR="18288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374151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Møte i arbeidsmiljøutvalget</a:t>
                      </a:r>
                      <a:endParaRPr lang="en-US" sz="9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18288" marR="18288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8685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E7D5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■</a:t>
                      </a:r>
                      <a:endParaRPr lang="en-US" sz="9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18288" marR="18288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374151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Vernerunde</a:t>
                      </a:r>
                      <a:endParaRPr lang="en-US" sz="9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18288" marR="18288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8685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E7D5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■</a:t>
                      </a:r>
                      <a:endParaRPr lang="en-US" sz="9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18288" marR="18288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374151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Medarbeiderundersøkelse arbeidsmiljø</a:t>
                      </a:r>
                      <a:endParaRPr lang="en-US" sz="9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18288" marR="18288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8685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E7D5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■</a:t>
                      </a:r>
                      <a:endParaRPr lang="en-US" sz="9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18288" marR="18288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374151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Gjennomgang av HMS-håndboken</a:t>
                      </a:r>
                      <a:endParaRPr lang="en-US" sz="9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18288" marR="18288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8685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18288" marR="18288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b="1" dirty="0">
                          <a:solidFill>
                            <a:srgbClr val="9CA3A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KVALITET</a:t>
                      </a:r>
                      <a:endParaRPr lang="en-US" sz="7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18288" marR="18288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8685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7C3AED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■</a:t>
                      </a:r>
                      <a:endParaRPr lang="en-US" sz="9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18288" marR="18288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374151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Internrevisjon</a:t>
                      </a:r>
                      <a:endParaRPr lang="en-US" sz="9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18288" marR="18288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8685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7C3AED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■</a:t>
                      </a:r>
                      <a:endParaRPr lang="en-US" sz="9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18288" marR="18288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374151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Ledelsens gjennomgang</a:t>
                      </a:r>
                      <a:endParaRPr lang="en-US" sz="9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18288" marR="18288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8685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7C3AED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■</a:t>
                      </a:r>
                      <a:endParaRPr lang="en-US" sz="9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18288" marR="18288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374151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Leverandørvurdering</a:t>
                      </a:r>
                      <a:endParaRPr lang="en-US" sz="9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18288" marR="18288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8685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18288" marR="18288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b="1" dirty="0">
                          <a:solidFill>
                            <a:srgbClr val="9CA3A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PERSONAL</a:t>
                      </a:r>
                      <a:endParaRPr lang="en-US" sz="7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18288" marR="18288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8685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563E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■</a:t>
                      </a:r>
                      <a:endParaRPr lang="en-US" sz="9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18288" marR="18288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374151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Kompetanseplan</a:t>
                      </a:r>
                      <a:endParaRPr lang="en-US" sz="9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18288" marR="18288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8685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563E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■</a:t>
                      </a:r>
                      <a:endParaRPr lang="en-US" sz="9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18288" marR="18288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374151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Medarbeidersamtale</a:t>
                      </a:r>
                      <a:endParaRPr lang="en-US" sz="9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18288" marR="18288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8685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563E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■</a:t>
                      </a:r>
                      <a:endParaRPr lang="en-US" sz="9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18288" marR="18288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374151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Ferieplanlegging</a:t>
                      </a:r>
                      <a:endParaRPr lang="en-US" sz="9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18288" marR="18288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8685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2563E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■</a:t>
                      </a:r>
                      <a:endParaRPr lang="en-US" sz="9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18288" marR="18288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374151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Lønnsoppgjør</a:t>
                      </a:r>
                      <a:endParaRPr lang="en-US" sz="9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18288" marR="18288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8685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18288" marR="18288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00" b="1" dirty="0">
                          <a:solidFill>
                            <a:srgbClr val="9CA3A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ØKONOMI</a:t>
                      </a:r>
                      <a:endParaRPr lang="en-US" sz="7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18288" marR="18288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8685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CA8A04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■</a:t>
                      </a:r>
                      <a:endParaRPr lang="en-US" sz="9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18288" marR="18288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374151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Årsoppgjør</a:t>
                      </a:r>
                      <a:endParaRPr lang="en-US" sz="9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18288" marR="18288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8685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CA8A04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■</a:t>
                      </a:r>
                      <a:endParaRPr lang="en-US" sz="9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18288" marR="18288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374151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Oppfølging mot budsjett</a:t>
                      </a:r>
                      <a:endParaRPr lang="en-US" sz="9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18288" marR="18288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18685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CA8A04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■</a:t>
                      </a:r>
                      <a:endParaRPr lang="en-US" sz="9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18288" marR="18288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374151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Budsjettarbeid</a:t>
                      </a:r>
                      <a:endParaRPr lang="en-US" sz="9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18288" marR="18288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Slide 1</vt:lpstr>
      <vt:lpstr>Slide 2</vt:lpstr>
    </vt:vector>
  </TitlesOfParts>
  <Company>Yearo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Vår virksomhet</dc:title>
  <dc:subject>Årshjul: Vår virksomhet</dc:subject>
  <dc:creator>Yearo</dc:creator>
  <cp:lastModifiedBy>Yearo</cp:lastModifiedBy>
  <cp:revision>1</cp:revision>
  <dcterms:created xsi:type="dcterms:W3CDTF">2026-10-09T08:51:48Z</dcterms:created>
  <dcterms:modified xsi:type="dcterms:W3CDTF">2026-10-09T08:51:48Z</dcterms:modified>
</cp:coreProperties>
</file>